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DE"/>
    <a:srgbClr val="00FFFF"/>
    <a:srgbClr val="CCCC00"/>
    <a:srgbClr val="0000FF"/>
    <a:srgbClr val="2C5E43"/>
    <a:srgbClr val="FF33CC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75" d="100"/>
          <a:sy n="75" d="100"/>
        </p:scale>
        <p:origin x="462" y="-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microsoft.com/office/2007/relationships/hdphoto" Target="../media/hdphoto6.wdp"/><Relationship Id="rId25" Type="http://schemas.openxmlformats.org/officeDocument/2006/relationships/image" Target="../media/image47.png"/><Relationship Id="rId2" Type="http://schemas.openxmlformats.org/officeDocument/2006/relationships/image" Target="../media/image30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7.png"/><Relationship Id="rId24" Type="http://schemas.openxmlformats.org/officeDocument/2006/relationships/image" Target="../media/image46.png"/><Relationship Id="rId5" Type="http://schemas.openxmlformats.org/officeDocument/2006/relationships/image" Target="../media/image32.png"/><Relationship Id="rId15" Type="http://schemas.microsoft.com/office/2007/relationships/hdphoto" Target="../media/hdphoto5.wdp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microsoft.com/office/2007/relationships/hdphoto" Target="../media/hdphoto7.wdp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19.png"/><Relationship Id="rId27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microsoft.com/office/2007/relationships/hdphoto" Target="../media/hdphoto8.wdp"/><Relationship Id="rId4" Type="http://schemas.openxmlformats.org/officeDocument/2006/relationships/image" Target="../media/image5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C317755-5CC4-4D64-84CE-C443A14CF9EA}"/>
              </a:ext>
            </a:extLst>
          </p:cNvPr>
          <p:cNvGrpSpPr/>
          <p:nvPr/>
        </p:nvGrpSpPr>
        <p:grpSpPr>
          <a:xfrm>
            <a:off x="6857237" y="7178544"/>
            <a:ext cx="9571152" cy="4305902"/>
            <a:chOff x="6857237" y="7178544"/>
            <a:chExt cx="9571152" cy="4305902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6D80BAC-90E3-45D5-A7A0-44B10EA46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37" y="7193104"/>
              <a:ext cx="4766482" cy="429134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92AE5E1-3ED5-4D89-BFDB-FEE4B345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7593" y="7178544"/>
              <a:ext cx="4810796" cy="430590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197E68E-14BD-42E6-B923-1BBB93BEF65A}"/>
                </a:ext>
              </a:extLst>
            </p:cNvPr>
            <p:cNvSpPr txBox="1"/>
            <p:nvPr/>
          </p:nvSpPr>
          <p:spPr>
            <a:xfrm>
              <a:off x="7352644" y="9135486"/>
              <a:ext cx="3582712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u-boot</a:t>
              </a:r>
              <a:r>
                <a:rPr lang="ko-KR" altLang="en-US" sz="2800" b="1"/>
                <a:t> 부트로더 확인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29CE7E5-72FE-472A-8590-F1AC1895435C}"/>
                </a:ext>
              </a:extLst>
            </p:cNvPr>
            <p:cNvSpPr txBox="1"/>
            <p:nvPr/>
          </p:nvSpPr>
          <p:spPr>
            <a:xfrm>
              <a:off x="12548907" y="9135486"/>
              <a:ext cx="2842189" cy="430887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800" b="1"/>
                <a:t>linux kernel </a:t>
              </a:r>
              <a:r>
                <a:rPr lang="ko-KR" altLang="en-US" sz="2800" b="1"/>
                <a:t>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0C1B850C-5811-457B-A38B-55D9A63C7F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191874" y="5141506"/>
            <a:ext cx="4877144" cy="3777334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EF06AE0-3F66-4E54-8C79-5F66A4AB1860}"/>
              </a:ext>
            </a:extLst>
          </p:cNvPr>
          <p:cNvGrpSpPr/>
          <p:nvPr/>
        </p:nvGrpSpPr>
        <p:grpSpPr>
          <a:xfrm>
            <a:off x="13179170" y="5128802"/>
            <a:ext cx="4889845" cy="3790036"/>
            <a:chOff x="13179170" y="5128802"/>
            <a:chExt cx="4889845" cy="3790036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F8B5F22-4E9A-47AE-A1D8-63A9F8FA9F8A}"/>
                </a:ext>
              </a:extLst>
            </p:cNvPr>
            <p:cNvSpPr/>
            <p:nvPr/>
          </p:nvSpPr>
          <p:spPr>
            <a:xfrm rot="16200000">
              <a:off x="13741777" y="4591600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F534CBF5-6AE3-4FC7-82FB-9BF16CE3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3988482" y="7628816"/>
              <a:ext cx="4057651" cy="1221307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7B213877-2E09-4443-9F98-441A25E2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 flipH="1">
              <a:off x="14301788" y="6372028"/>
              <a:ext cx="3639380" cy="1223961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F5421360-5FA2-4F61-A88F-99419738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179170" y="5128802"/>
              <a:ext cx="4140890" cy="179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04F565C-8CE6-4554-A3F5-25487E9F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49" y="5724118"/>
            <a:ext cx="4866649" cy="33507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A9716E-65B2-4DC3-996D-747FC875E78C}"/>
              </a:ext>
            </a:extLst>
          </p:cNvPr>
          <p:cNvGrpSpPr/>
          <p:nvPr/>
        </p:nvGrpSpPr>
        <p:grpSpPr>
          <a:xfrm>
            <a:off x="12240344" y="3829099"/>
            <a:ext cx="4889848" cy="3790038"/>
            <a:chOff x="12240344" y="5504498"/>
            <a:chExt cx="4889848" cy="379003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39B3511-D1B0-4805-800C-CC99C5F0D965}"/>
                </a:ext>
              </a:extLst>
            </p:cNvPr>
            <p:cNvGrpSpPr/>
            <p:nvPr/>
          </p:nvGrpSpPr>
          <p:grpSpPr>
            <a:xfrm>
              <a:off x="12240344" y="5504498"/>
              <a:ext cx="4889848" cy="3790038"/>
              <a:chOff x="11368560" y="7678689"/>
              <a:chExt cx="4889848" cy="379003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DECCD2D-4E88-4DB6-A498-E72986922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81264" y="7691393"/>
                <a:ext cx="4877144" cy="3777334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5AC1E3C-CB00-4197-A23F-C8CC22534B1C}"/>
                  </a:ext>
                </a:extLst>
              </p:cNvPr>
              <p:cNvSpPr/>
              <p:nvPr/>
            </p:nvSpPr>
            <p:spPr>
              <a:xfrm rot="16200000">
                <a:off x="11931167" y="7141487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E75F6F7-D4B1-4466-87FB-70BE6CC02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2177872" y="10178703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9A0CE55D-ABBD-4A28-BEDE-B8912CD80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2484100" y="8819687"/>
                <a:ext cx="3654424" cy="1348697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FF44BE4-B1F7-4364-AA27-E92B524EA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368560" y="7678689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7748FD3-5926-4CAB-A1AB-6F2A7CC6BAEE}"/>
                </a:ext>
              </a:extLst>
            </p:cNvPr>
            <p:cNvSpPr/>
            <p:nvPr/>
          </p:nvSpPr>
          <p:spPr>
            <a:xfrm>
              <a:off x="13054053" y="6984019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464C85C-CD38-4867-B7C0-B6DB2FD3A148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6582730" y="1763341"/>
            <a:chExt cx="4884195" cy="33541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EB058AC-7CA3-4FF7-B95F-AE7F84A8672A}"/>
                </a:ext>
              </a:extLst>
            </p:cNvPr>
            <p:cNvGrpSpPr/>
            <p:nvPr/>
          </p:nvGrpSpPr>
          <p:grpSpPr>
            <a:xfrm>
              <a:off x="6582730" y="1763341"/>
              <a:ext cx="4884195" cy="3354125"/>
              <a:chOff x="7271792" y="2159385"/>
              <a:chExt cx="4884195" cy="335412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710BEC-BDC7-48EB-8415-B55F2A41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71792" y="2159385"/>
                <a:ext cx="4884195" cy="3354125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50DC887-EF4B-4B45-8978-50769A5764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71792" y="3901856"/>
                <a:ext cx="2448272" cy="1611654"/>
                <a:chOff x="8603940" y="6960932"/>
                <a:chExt cx="1456965" cy="959094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3A155A3A-718A-4EEB-B312-4F49593ECE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7811"/>
                <a:stretch/>
              </p:blipFill>
              <p:spPr>
                <a:xfrm>
                  <a:off x="9331383" y="6960932"/>
                  <a:ext cx="729522" cy="959094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A05E5226-D798-4051-A27A-B24DB29C8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7811"/>
                <a:stretch/>
              </p:blipFill>
              <p:spPr>
                <a:xfrm>
                  <a:off x="8603940" y="6960932"/>
                  <a:ext cx="727923" cy="959094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5B08B8-9CEF-48FF-87F0-6CB71494629A}"/>
                </a:ext>
              </a:extLst>
            </p:cNvPr>
            <p:cNvSpPr txBox="1"/>
            <p:nvPr/>
          </p:nvSpPr>
          <p:spPr>
            <a:xfrm>
              <a:off x="7248076" y="3538497"/>
              <a:ext cx="1114088" cy="338554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wifi Access</a:t>
              </a:r>
            </a:p>
            <a:p>
              <a:pPr algn="ctr"/>
              <a:r>
                <a:rPr lang="en-US" altLang="ko-KR" sz="1100" b="1" i="1">
                  <a:solidFill>
                    <a:srgbClr val="00E3DE"/>
                  </a:solidFill>
                  <a:latin typeface="Segoe Print" panose="02000600000000000000" pitchFamily="2" charset="0"/>
                  <a:cs typeface="Calibri Light" panose="020F0302020204030204" pitchFamily="34" charset="0"/>
                </a:rPr>
                <a:t>on SmartPhone</a:t>
              </a:r>
              <a:endParaRPr lang="ko-KR" altLang="en-US" sz="1100" b="1" i="1">
                <a:solidFill>
                  <a:srgbClr val="00E3DE"/>
                </a:solidFill>
                <a:latin typeface="Segoe Print" panose="02000600000000000000" pitchFamily="2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D473D0-67FB-406D-B70E-3DDB668EF5FA}"/>
              </a:ext>
            </a:extLst>
          </p:cNvPr>
          <p:cNvGrpSpPr/>
          <p:nvPr/>
        </p:nvGrpSpPr>
        <p:grpSpPr>
          <a:xfrm>
            <a:off x="1903864" y="6607056"/>
            <a:ext cx="1457325" cy="1762125"/>
            <a:chOff x="1903864" y="6607056"/>
            <a:chExt cx="1457325" cy="176212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B3B3ED1-7665-4F37-875F-7F55D285FD3B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3864" y="6607056"/>
              <a:ext cx="1457325" cy="1762125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15F3E94-27AA-4A20-BFE8-9875E38190C2}"/>
                </a:ext>
              </a:extLst>
            </p:cNvPr>
            <p:cNvSpPr/>
            <p:nvPr/>
          </p:nvSpPr>
          <p:spPr>
            <a:xfrm>
              <a:off x="2191426" y="7418370"/>
              <a:ext cx="879984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000" b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TCMS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53A404-12E1-4759-AD90-B0837DF1B523}"/>
              </a:ext>
            </a:extLst>
          </p:cNvPr>
          <p:cNvGrpSpPr/>
          <p:nvPr/>
        </p:nvGrpSpPr>
        <p:grpSpPr>
          <a:xfrm>
            <a:off x="12240344" y="7746415"/>
            <a:ext cx="4889845" cy="3790036"/>
            <a:chOff x="12240344" y="9421814"/>
            <a:chExt cx="4889845" cy="379003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09ACEA2-B8AB-40FD-8603-A58EFE197017}"/>
                </a:ext>
              </a:extLst>
            </p:cNvPr>
            <p:cNvGrpSpPr/>
            <p:nvPr/>
          </p:nvGrpSpPr>
          <p:grpSpPr>
            <a:xfrm>
              <a:off x="12240344" y="9421814"/>
              <a:ext cx="4889845" cy="3790036"/>
              <a:chOff x="13179170" y="5128802"/>
              <a:chExt cx="4889845" cy="379003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B17496B-6098-4CFD-A945-4FBD63AC9EEB}"/>
                  </a:ext>
                </a:extLst>
              </p:cNvPr>
              <p:cNvSpPr/>
              <p:nvPr/>
            </p:nvSpPr>
            <p:spPr>
              <a:xfrm rot="16200000">
                <a:off x="13741777" y="4591600"/>
                <a:ext cx="3777335" cy="4877141"/>
              </a:xfrm>
              <a:prstGeom prst="rect">
                <a:avLst/>
              </a:prstGeom>
              <a:solidFill>
                <a:srgbClr val="AAAB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AC0D6EC-7D5C-4B6A-960C-2E0E52F26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3988482" y="7628816"/>
                <a:ext cx="4057651" cy="1221307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5375F3D-25E0-4FCF-B6C1-84BADD6C9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14301788" y="6372028"/>
                <a:ext cx="3639380" cy="1223961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8B0CE6F-0B25-4CB9-9407-23F80E15E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1128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179170" y="5128802"/>
                <a:ext cx="4140890" cy="1799095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62A9AC8-C4A3-4071-B962-85FAE1D84366}"/>
                </a:ext>
              </a:extLst>
            </p:cNvPr>
            <p:cNvSpPr/>
            <p:nvPr/>
          </p:nvSpPr>
          <p:spPr>
            <a:xfrm>
              <a:off x="13054050" y="10901334"/>
              <a:ext cx="32624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4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업데이트중</a:t>
              </a:r>
              <a:endParaRPr lang="en-US" altLang="ko-KR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11923</TotalTime>
  <Words>341</Words>
  <Application>Microsoft Office PowerPoint</Application>
  <PresentationFormat>사용자 지정</PresentationFormat>
  <Paragraphs>316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HY헤드라인M</vt:lpstr>
      <vt:lpstr>굴림</vt:lpstr>
      <vt:lpstr>맑은 고딕</vt:lpstr>
      <vt:lpstr>Arial</vt:lpstr>
      <vt:lpstr>Arial Black</vt:lpstr>
      <vt:lpstr>Calibri Light</vt:lpstr>
      <vt:lpstr>Segoe Print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1736</cp:revision>
  <dcterms:created xsi:type="dcterms:W3CDTF">2014-09-26T00:08:04Z</dcterms:created>
  <dcterms:modified xsi:type="dcterms:W3CDTF">2024-04-08T01:31:12Z</dcterms:modified>
</cp:coreProperties>
</file>